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86" r:id="rId2"/>
    <p:sldId id="283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9" d="100"/>
          <a:sy n="59" d="100"/>
        </p:scale>
        <p:origin x="-3114" y="-1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86071-3DBA-477E-BDB6-53B7799C24FD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B6397-6B09-4979-8F0A-230BDC251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012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6530F-396F-4046-9ED1-9F9C04E1EE2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1D34-1DFB-4F10-A366-157ADDF9F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70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DB36-B265-48F1-8824-2335C2AA45BC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16A2-B7D3-47DF-8749-DA4A402901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90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5A779-4822-46DE-A16E-A30A1777230E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89699-C5CB-414E-A8C9-A103B8AAB3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919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3F23C-BE84-4D8B-8762-EDA5B441E931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4B905-9FCC-4281-813F-2502145BC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25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70054-2346-4E60-AA1D-10F08665156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E1C31-7FB7-4016-915D-6DF5A2BD8A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773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1B31A-2A9C-4049-A1C1-11A7B5C070E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3482-7106-4D4B-9400-25ACA189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6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57DAB-49E6-475C-865F-09FCC9A7FAF5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ACF6E-2D26-4723-B6A5-B187461C32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38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77DF2-DC76-4131-A85C-EFB4728E8EEA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0C6C6-A679-4171-900B-0CC109809C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5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C60DD-9DBF-4E6B-BEB6-70BC0683D3A0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7E419-1BE4-48D2-8207-8D0B48ED6E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46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B9BE3-FA40-4093-B40F-44E08D3C5AE2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23F9A-5218-4F5F-8AC8-5A0FCB6278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1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1EA06F9-D670-4998-8F24-DBFDA567D5D8}" type="datetimeFigureOut">
              <a:rPr lang="ru-RU"/>
              <a:pPr>
                <a:defRPr/>
              </a:pPr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FDDCE4-030E-4EFE-9620-E96413C3C4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49" r:id="rId2"/>
    <p:sldLayoutId id="2147483758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9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/>
              <a:t>Помним, гордимся!</a:t>
            </a:r>
            <a:endParaRPr lang="ru-RU" dirty="0"/>
          </a:p>
        </p:txBody>
      </p:sp>
      <p:pic>
        <p:nvPicPr>
          <p:cNvPr id="5123" name="Picture 3" descr="C:\Users\Администратор\Desktop\oe_0776a0801db342b3a6a8b8fca19ac3f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125538"/>
            <a:ext cx="7480300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6596162"/>
          <p:cNvPicPr>
            <a:picLocks noChangeAspect="1" noChangeArrowheads="1"/>
          </p:cNvPicPr>
          <p:nvPr/>
        </p:nvPicPr>
        <p:blipFill>
          <a:blip r:embed="rId2">
            <a:lum bright="52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Заголовок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1882775" cy="2001837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292725" y="260350"/>
            <a:ext cx="3959225" cy="4525963"/>
          </a:xfrm>
        </p:spPr>
        <p:txBody>
          <a:bodyPr rtlCol="0">
            <a:normAutofit lnSpcReduction="10000"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Серков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Андрей Игнатьевич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(15.08.1919-02.01.1944 г.г.)</a:t>
            </a:r>
            <a:endParaRPr lang="ru-RU" sz="2400" b="1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Командир телефонного взвода роты связи 78-го стрелкового полка (74-я стрелковая дивизия, 40-я армия, 1-й Украинский фронт) младший лейтенант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140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400" b="1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107950"/>
            <a:ext cx="5057775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41753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/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Герои Советского Союза,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из Зилаирского района                               </a:t>
            </a:r>
            <a:br>
              <a:rPr lang="ru-RU" sz="3200" dirty="0" smtClean="0">
                <a:solidFill>
                  <a:srgbClr val="C00000"/>
                </a:solidFill>
              </a:rPr>
            </a:br>
            <a:r>
              <a:rPr lang="ru-RU" sz="3200" dirty="0" smtClean="0">
                <a:solidFill>
                  <a:srgbClr val="C00000"/>
                </a:solidFill>
              </a:rPr>
              <a:t> Республики Башкортостан – 8 человек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6147" name="Picture 2" descr="C:\Users\Администратор\Desktop\b84d7737bd0c32051253a96c55e50080_i-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333375"/>
            <a:ext cx="30353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975" y="-2763838"/>
            <a:ext cx="8686800" cy="452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6596162"/>
          <p:cNvPicPr>
            <a:picLocks noChangeAspect="1" noChangeArrowheads="1"/>
          </p:cNvPicPr>
          <p:nvPr/>
        </p:nvPicPr>
        <p:blipFill>
          <a:blip r:embed="rId2">
            <a:lum bright="40000" contrast="-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457200" y="765175"/>
            <a:ext cx="4038600" cy="5360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ru-RU" sz="2400" b="1" smtClean="0"/>
              <a:t>    </a:t>
            </a:r>
            <a:endParaRPr lang="ru-RU" altLang="ru-RU" sz="2400" b="1" smtClean="0"/>
          </a:p>
        </p:txBody>
      </p:sp>
      <p:sp>
        <p:nvSpPr>
          <p:cNvPr id="7172" name="AutoShape 8" descr="IrikovNikRoma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160338"/>
            <a:ext cx="4819650" cy="669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4932363" y="620713"/>
            <a:ext cx="4032250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Ириков</a:t>
            </a: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Романович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(1921-16.03.1943 гг)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Младший лейтенант. Проходил службу в 169-й танковой бригаде 2-го танкового корпуса 3-й гвардейской армии Юго-Западного фронта</a:t>
            </a:r>
          </a:p>
          <a:p>
            <a:pPr algn="ctr"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pPr algn="ctr"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6596162"/>
          <p:cNvPicPr>
            <a:picLocks noChangeAspect="1" noChangeArrowheads="1"/>
          </p:cNvPicPr>
          <p:nvPr/>
        </p:nvPicPr>
        <p:blipFill>
          <a:blip r:embed="rId2">
            <a:lum bright="40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altLang="ru-RU" smtClean="0"/>
              <a:t>                               </a:t>
            </a:r>
            <a:endParaRPr lang="ru-RU" altLang="ru-RU" sz="2800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79388" y="1628775"/>
            <a:ext cx="851852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</a:pPr>
            <a:endParaRPr lang="ru-RU" altLang="ru-RU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000" b="1" smtClean="0"/>
              <a:t> </a:t>
            </a:r>
            <a:r>
              <a:rPr lang="ru-RU" altLang="ru-RU" sz="2000" smtClean="0"/>
              <a:t> </a:t>
            </a:r>
          </a:p>
        </p:txBody>
      </p:sp>
      <p:sp>
        <p:nvSpPr>
          <p:cNvPr id="8197" name="AutoShape 8" descr="56509487 Hatchin G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8198" name="AutoShape 10" descr="56509487 Hatchin GA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819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513" y="7938"/>
            <a:ext cx="47625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926013" y="312738"/>
            <a:ext cx="4217987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Хачин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Георгий Андреевич</a:t>
            </a:r>
            <a:r>
              <a:rPr lang="ru-RU" altLang="ru-RU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(15.03.1915-02.01.1978 гг)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наводчик орудия отдельного истребительного противотанкового дивизиона 149-й отдельной стрелковой бригады ( 62-я армия, Сталинградский фронт) 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старший сержант,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6596162"/>
          <p:cNvPicPr>
            <a:picLocks noChangeAspect="1" noChangeArrowheads="1"/>
          </p:cNvPicPr>
          <p:nvPr/>
        </p:nvPicPr>
        <p:blipFill>
          <a:blip r:embed="rId2">
            <a:lum bright="22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7"/>
          <p:cNvSpPr>
            <a:spLocks noGrp="1" noChangeArrowheads="1"/>
          </p:cNvSpPr>
          <p:nvPr>
            <p:ph sz="quarter" idx="13"/>
          </p:nvPr>
        </p:nvSpPr>
        <p:spPr>
          <a:xfrm>
            <a:off x="5219700" y="260350"/>
            <a:ext cx="3827463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2400" smtClean="0"/>
              <a:t>  </a:t>
            </a:r>
          </a:p>
        </p:txBody>
      </p:sp>
      <p:sp>
        <p:nvSpPr>
          <p:cNvPr id="9220" name="AutoShape 7" descr="NIVolkov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8" y="95250"/>
            <a:ext cx="4914900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3"/>
          <p:cNvSpPr txBox="1">
            <a:spLocks noChangeArrowheads="1"/>
          </p:cNvSpPr>
          <p:nvPr/>
        </p:nvSpPr>
        <p:spPr bwMode="auto">
          <a:xfrm>
            <a:off x="5062538" y="620713"/>
            <a:ext cx="4081462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Волков</a:t>
            </a: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Иванович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(25.05.1924-24.10.1983 )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гвардии сержант первый номером расчёта станкового пулемета 1-й стрелковой роты 175-го гвардейского стрелкового полка 58-й гвардейской стрелковой дивизии 5-й гвардейской армии 1-го Украинского фронта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6596162"/>
          <p:cNvPicPr>
            <a:picLocks noChangeAspect="1" noChangeArrowheads="1"/>
          </p:cNvPicPr>
          <p:nvPr/>
        </p:nvPicPr>
        <p:blipFill>
          <a:blip r:embed="rId2">
            <a:lum bright="22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4196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Box 1"/>
          <p:cNvSpPr txBox="1">
            <a:spLocks noChangeArrowheads="1"/>
          </p:cNvSpPr>
          <p:nvPr/>
        </p:nvSpPr>
        <p:spPr bwMode="auto">
          <a:xfrm>
            <a:off x="4716463" y="549275"/>
            <a:ext cx="4319587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Кувшинов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Леонид Михайлович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(05.08.1914-18.08.1973 гг)</a:t>
            </a:r>
            <a:endParaRPr lang="ru-RU" alt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лётчик-испытатель,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 воевал в составе 401-го истребительного авиационного полка особого назначения Западного фронта, полковник, 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6596162"/>
          <p:cNvPicPr>
            <a:picLocks noChangeAspect="1" noChangeArrowheads="1"/>
          </p:cNvPicPr>
          <p:nvPr/>
        </p:nvPicPr>
        <p:blipFill>
          <a:blip r:embed="rId2">
            <a:lum bright="34000" contrast="-5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250825" y="3354388"/>
            <a:ext cx="41052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  </a:t>
            </a:r>
          </a:p>
        </p:txBody>
      </p:sp>
      <p:sp>
        <p:nvSpPr>
          <p:cNvPr id="11268" name="AutoShape 9" descr="Картинка 113 из 12895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69" name="AutoShape 11" descr="Картинка 113 из 12895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1270" name="AutoShape 13" descr="Картинка 113 из 128958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1271" name="Picture 9" descr="Лазарев Николай Иван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63" y="95250"/>
            <a:ext cx="4419600" cy="661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Box 1"/>
          <p:cNvSpPr txBox="1">
            <a:spLocks noChangeArrowheads="1"/>
          </p:cNvSpPr>
          <p:nvPr/>
        </p:nvSpPr>
        <p:spPr bwMode="auto">
          <a:xfrm>
            <a:off x="4859338" y="404813"/>
            <a:ext cx="42846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Лазарев 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Николай Иванович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(18.07.1926-28.01.1973) </a:t>
            </a:r>
            <a:r>
              <a:rPr lang="ru-RU" altLang="ru-RU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автоматчик моторизованного батальона  24-й танковой бригады 5-го танкового корпуса 3-й ударной армии 2-го Прибалтийского фронта, ефрейтор,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6596162"/>
          <p:cNvPicPr>
            <a:picLocks noChangeAspect="1" noChangeArrowheads="1"/>
          </p:cNvPicPr>
          <p:nvPr/>
        </p:nvPicPr>
        <p:blipFill>
          <a:blip r:embed="rId2">
            <a:lum bright="34000" contrast="-6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250825" y="3092450"/>
            <a:ext cx="4587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000" b="1"/>
              <a:t> 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" y="19050"/>
            <a:ext cx="4800600" cy="666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2"/>
          <p:cNvSpPr txBox="1">
            <a:spLocks noChangeArrowheads="1"/>
          </p:cNvSpPr>
          <p:nvPr/>
        </p:nvSpPr>
        <p:spPr bwMode="auto">
          <a:xfrm>
            <a:off x="4932363" y="260350"/>
            <a:ext cx="3743325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Маслов</a:t>
            </a:r>
            <a:endParaRPr lang="ru-RU" altLang="ru-RU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Василий Иванович</a:t>
            </a:r>
          </a:p>
          <a:p>
            <a:pPr algn="ctr" eaLnBrk="1" hangingPunct="1"/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(1924 г – 08.10.1944 г)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Адъютант третьего танкового батальона 79-й танковой бригады (19-й танковый корпус, 6-я гвардейская армия, 1-й Прибалтийский фронт) лейтенант</a:t>
            </a:r>
          </a:p>
          <a:p>
            <a:pPr eaLnBrk="1" hangingPunct="1"/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6596162"/>
          <p:cNvPicPr>
            <a:picLocks noChangeAspect="1" noChangeArrowheads="1"/>
          </p:cNvPicPr>
          <p:nvPr/>
        </p:nvPicPr>
        <p:blipFill>
          <a:blip r:embed="rId2">
            <a:lum bright="22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333375"/>
            <a:ext cx="4572000" cy="2590800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Павлов </a:t>
            </a:r>
            <a:b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Егорович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(14.07.1925 г – 08.09.1958 г)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стрелок 1341-го стрелкового полка (319-я стрелковая дивизия, 43-я армия, 3-й Белорусский фронт</a:t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Герой Советского Союза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1400" smtClean="0"/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950" y="123825"/>
            <a:ext cx="4610100" cy="665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233</TotalTime>
  <Words>109</Words>
  <Application>Microsoft Office PowerPoint</Application>
  <PresentationFormat>Экран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Trebuchet MS</vt:lpstr>
      <vt:lpstr>Arial</vt:lpstr>
      <vt:lpstr>Georgia</vt:lpstr>
      <vt:lpstr>Calibri</vt:lpstr>
      <vt:lpstr>Times New Roman</vt:lpstr>
      <vt:lpstr>Воздушный поток</vt:lpstr>
      <vt:lpstr>Помним, гордимся!</vt:lpstr>
      <vt:lpstr>       Герои Советского Союза, из Зилаирского района                                 Республики Башкортостан – 8 человек</vt:lpstr>
      <vt:lpstr>Презентация PowerPoint</vt:lpstr>
      <vt:lpstr>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   Павлов  Пётр Егорович  (14.07.1925 г – 08.09.1958 г) стрелок 1341-го стрелкового полка (319-я стрелковая дивизия, 43-я армия, 3-й Белорусский фронт Герой Советского Союза 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User</cp:lastModifiedBy>
  <cp:revision>26</cp:revision>
  <cp:lastPrinted>2020-02-17T07:10:34Z</cp:lastPrinted>
  <dcterms:created xsi:type="dcterms:W3CDTF">2015-04-07T18:14:25Z</dcterms:created>
  <dcterms:modified xsi:type="dcterms:W3CDTF">2022-12-13T06:55:00Z</dcterms:modified>
</cp:coreProperties>
</file>